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  <p:sldMasterId id="2147483668" r:id="rId4"/>
    <p:sldMasterId id="2147483672" r:id="rId5"/>
  </p:sldMasterIdLst>
  <p:sldIdLst>
    <p:sldId id="256" r:id="rId6"/>
  </p:sldIdLst>
  <p:sldSz cx="38404800" cy="38404800"/>
  <p:notesSz cx="6858000" cy="9144000"/>
  <p:defaultTextStyle>
    <a:defPPr>
      <a:defRPr lang="en-US"/>
    </a:defPPr>
    <a:lvl1pPr marL="0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1pPr>
    <a:lvl2pPr marL="436391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2pPr>
    <a:lvl3pPr marL="872782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3pPr>
    <a:lvl4pPr marL="1309173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4pPr>
    <a:lvl5pPr marL="1745564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5pPr>
    <a:lvl6pPr marL="2181955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6pPr>
    <a:lvl7pPr marL="2618346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7pPr>
    <a:lvl8pPr marL="3054737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8pPr>
    <a:lvl9pPr marL="3491128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CE5"/>
    <a:srgbClr val="F3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 varScale="1">
        <p:scale>
          <a:sx n="29" d="100"/>
          <a:sy n="29" d="100"/>
        </p:scale>
        <p:origin x="36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09168853893264E-2"/>
          <c:y val="0.14970302323320697"/>
          <c:w val="0.89568608923884518"/>
          <c:h val="0.6326245504034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3991264"/>
        <c:axId val="433987656"/>
      </c:barChart>
      <c:catAx>
        <c:axId val="4339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4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4400"/>
        </a:p>
      </dgm:t>
    </dgm:pt>
    <dgm:pt modelId="{D3916F06-88EB-4745-9AC1-6F647012DD5A}" type="sibTrans" cxnId="{BB479587-F13E-41CD-AE48-D1360CCD88B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sz="4400"/>
        </a:p>
      </dgm:t>
    </dgm:pt>
    <dgm:pt modelId="{6294DCBE-C1CA-4308-94E1-30D3C71FC2F6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44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4400"/>
        </a:p>
      </dgm:t>
    </dgm:pt>
    <dgm:pt modelId="{FB83CC65-433F-4680-9A3E-041E7D0B1538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44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4400"/>
        </a:p>
      </dgm:t>
    </dgm:pt>
    <dgm:pt modelId="{92499303-4937-4DC7-B412-1A1E207EEE5A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44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4400"/>
        </a:p>
      </dgm:t>
    </dgm:pt>
    <dgm:pt modelId="{ABB33269-7B6E-4B85-88F9-22620861B387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44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44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/>
      <dgm:t>
        <a:bodyPr/>
        <a:lstStyle/>
        <a:p>
          <a:endParaRPr lang="en-US" sz="4000" dirty="0"/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/>
      <dgm:t>
        <a:bodyPr/>
        <a:lstStyle/>
        <a:p>
          <a:endParaRPr lang="en-US" sz="4000" dirty="0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/>
      <dgm:t>
        <a:bodyPr/>
        <a:lstStyle/>
        <a:p>
          <a:endParaRPr lang="en-US" sz="4000" dirty="0"/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chemeClr val="accent2">
            <a:lumMod val="75000"/>
          </a:schemeClr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/>
      <dgm:spPr/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/>
      <dgm:spPr/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/>
      <dgm:spPr/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3310375" y="187216"/>
          <a:ext cx="7867774" cy="7867774"/>
        </a:xfrm>
        <a:prstGeom prst="circularArrow">
          <a:avLst>
            <a:gd name="adj1" fmla="val 5544"/>
            <a:gd name="adj2" fmla="val 330680"/>
            <a:gd name="adj3" fmla="val 14244934"/>
            <a:gd name="adj4" fmla="val 17106653"/>
            <a:gd name="adj5" fmla="val 5757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5787256" y="2544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5879809" y="95097"/>
        <a:ext cx="2728907" cy="1710853"/>
      </dsp:txXfrm>
    </dsp:sp>
    <dsp:sp modelId="{ECA4B28D-FB73-41A0-8E83-FCE202FAD9E6}">
      <dsp:nvSpPr>
        <dsp:cNvPr id="0" name=""/>
        <dsp:cNvSpPr/>
      </dsp:nvSpPr>
      <dsp:spPr>
        <a:xfrm>
          <a:off x="8978172" y="2320880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9070725" y="2413433"/>
        <a:ext cx="2728907" cy="1710853"/>
      </dsp:txXfrm>
    </dsp:sp>
    <dsp:sp modelId="{C339F04C-A5BB-4A64-B845-1BAFD920C4F8}">
      <dsp:nvSpPr>
        <dsp:cNvPr id="0" name=""/>
        <dsp:cNvSpPr/>
      </dsp:nvSpPr>
      <dsp:spPr>
        <a:xfrm>
          <a:off x="7759350" y="6072027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7851903" y="6164580"/>
        <a:ext cx="2728907" cy="1710853"/>
      </dsp:txXfrm>
    </dsp:sp>
    <dsp:sp modelId="{6A22A8DF-822F-46D4-A73A-55EA8D5F57E4}">
      <dsp:nvSpPr>
        <dsp:cNvPr id="0" name=""/>
        <dsp:cNvSpPr/>
      </dsp:nvSpPr>
      <dsp:spPr>
        <a:xfrm>
          <a:off x="3815161" y="6072027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3907714" y="6164580"/>
        <a:ext cx="2728907" cy="1710853"/>
      </dsp:txXfrm>
    </dsp:sp>
    <dsp:sp modelId="{99ACF6CE-DB46-474D-A730-6FAD5DC58135}">
      <dsp:nvSpPr>
        <dsp:cNvPr id="0" name=""/>
        <dsp:cNvSpPr/>
      </dsp:nvSpPr>
      <dsp:spPr>
        <a:xfrm>
          <a:off x="2596340" y="2320880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2688893" y="2413433"/>
        <a:ext cx="2728907" cy="1710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2474" y="0"/>
          <a:ext cx="3849131" cy="9235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2474" y="3694257"/>
        <a:ext cx="3849131" cy="3694257"/>
      </dsp:txXfrm>
    </dsp:sp>
    <dsp:sp modelId="{0CF4B1AF-AF0C-44FC-98E6-064B87316151}">
      <dsp:nvSpPr>
        <dsp:cNvPr id="0" name=""/>
        <dsp:cNvSpPr/>
      </dsp:nvSpPr>
      <dsp:spPr>
        <a:xfrm>
          <a:off x="389304" y="554138"/>
          <a:ext cx="3075469" cy="3075469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3967078" y="0"/>
          <a:ext cx="3849131" cy="9235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3967078" y="3694257"/>
        <a:ext cx="3849131" cy="3694257"/>
      </dsp:txXfrm>
    </dsp:sp>
    <dsp:sp modelId="{0F7C8B89-0D5B-48D3-B74D-859029732D1A}">
      <dsp:nvSpPr>
        <dsp:cNvPr id="0" name=""/>
        <dsp:cNvSpPr/>
      </dsp:nvSpPr>
      <dsp:spPr>
        <a:xfrm>
          <a:off x="4353909" y="554138"/>
          <a:ext cx="3075469" cy="3075469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7931683" y="0"/>
          <a:ext cx="3849131" cy="9235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7931683" y="3694257"/>
        <a:ext cx="3849131" cy="3694257"/>
      </dsp:txXfrm>
    </dsp:sp>
    <dsp:sp modelId="{45DB1B15-E6D6-4EC1-B558-E1ED6A6A0D35}">
      <dsp:nvSpPr>
        <dsp:cNvPr id="0" name=""/>
        <dsp:cNvSpPr/>
      </dsp:nvSpPr>
      <dsp:spPr>
        <a:xfrm>
          <a:off x="8318514" y="554138"/>
          <a:ext cx="3075469" cy="3075469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471331" y="7388514"/>
          <a:ext cx="10840625" cy="1385346"/>
        </a:xfrm>
        <a:prstGeom prst="leftRightArrow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48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97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25748673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27494345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392049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8209" tIns="218209" rIns="218209" bIns="21820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84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8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7375" y="8102740"/>
            <a:ext cx="10416451" cy="896606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26" name="Instructions">
            <a:extLst>
              <a:ext uri="{FF2B5EF4-FFF2-40B4-BE49-F238E27FC236}">
                <a16:creationId xmlns:a16="http://schemas.microsoft.com/office/drawing/2014/main" id="{8BA651DF-DA69-41DE-B9C3-D53B26D1F1E0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DCB403-D414-41E3-A1F6-C198DCD63A5B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469BD4-E72B-476B-BDC8-3CE143520E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BE419426-A743-4FA6-93F6-9D77D99BCA8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3965382"/>
            <a:ext cx="38404799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392049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8209" tIns="218209" rIns="218209" bIns="21820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84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8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7375" y="8102740"/>
            <a:ext cx="10416451" cy="8966061"/>
          </a:xfrm>
          <a:prstGeom prst="rect">
            <a:avLst/>
          </a:prstGeom>
        </p:spPr>
      </p:pic>
      <p:sp>
        <p:nvSpPr>
          <p:cNvPr id="24" name="Instructions">
            <a:extLst>
              <a:ext uri="{FF2B5EF4-FFF2-40B4-BE49-F238E27FC236}">
                <a16:creationId xmlns:a16="http://schemas.microsoft.com/office/drawing/2014/main" id="{BF2CAB13-A248-4B1F-8EA4-E784EB0CD9BF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7637034-660E-4C4E-BE2D-1283BEAA23ED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B63710D-20E1-456C-BA12-4BEB023E24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7" name="Arrow: Down 26">
              <a:extLst>
                <a:ext uri="{FF2B5EF4-FFF2-40B4-BE49-F238E27FC236}">
                  <a16:creationId xmlns:a16="http://schemas.microsoft.com/office/drawing/2014/main" id="{30E7CD74-4C68-4BB2-AC4E-A4B46A6979E4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147721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75995D-A3E6-4341-9D44-899408412679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F409E8-93D4-4235-9D05-F9C77D932114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B9ECD4-687B-4D94-A753-EB990424B6CE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0CA7DD-374B-4620-9622-CDB8BECA820A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20D993-6BD1-4899-93BF-40376C0CA2F4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5B3AED-98F2-44EB-9212-CE9258BB386E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52717E-27BD-4CFF-94D5-59BE0F58EE4D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18780C7-D4DA-4501-BA40-69483F6FE2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6DB6FD2A-05BC-4170-A496-A76F2C0D0AB6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13303E59-59A9-425B-A73D-DC3DCA54F4C0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C4102C0-1243-478F-A34C-ECFBACE2B1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8" name="Instructions">
            <a:extLst>
              <a:ext uri="{FF2B5EF4-FFF2-40B4-BE49-F238E27FC236}">
                <a16:creationId xmlns:a16="http://schemas.microsoft.com/office/drawing/2014/main" id="{8FB474FB-6DB9-4785-B5B5-522C736F4B5C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BD71C15-0CCF-4636-A057-D67F0944CBF9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AE86706-BDB3-4526-8044-F80689305E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1" name="Arrow: Down 20">
              <a:extLst>
                <a:ext uri="{FF2B5EF4-FFF2-40B4-BE49-F238E27FC236}">
                  <a16:creationId xmlns:a16="http://schemas.microsoft.com/office/drawing/2014/main" id="{F9ABC306-95B5-4221-9EC7-9184C9AB7B7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E9CEF2F-2237-47D1-8E46-B664F852DD68}"/>
              </a:ext>
            </a:extLst>
          </p:cNvPr>
          <p:cNvSpPr/>
          <p:nvPr userDrawn="1"/>
        </p:nvSpPr>
        <p:spPr>
          <a:xfrm>
            <a:off x="0" y="5239208"/>
            <a:ext cx="38404800" cy="77398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</p:spTree>
    <p:extLst>
      <p:ext uri="{BB962C8B-B14F-4D97-AF65-F5344CB8AC3E}">
        <p14:creationId xmlns:p14="http://schemas.microsoft.com/office/powerpoint/2010/main" val="357074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chart" Target="../charts/chart1.xml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F4FC-7724-4879-8ED0-A43E8415E6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110288" y="0"/>
            <a:ext cx="32294512" cy="4364038"/>
          </a:xfrm>
          <a:prstGeom prst="rect">
            <a:avLst/>
          </a:prstGeom>
        </p:spPr>
        <p:txBody>
          <a:bodyPr lIns="698269" tIns="698269" bIns="698269" anchor="ctr"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en-US" sz="11453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Poster Template Provided By Genigraphics – 800.790.4001</a:t>
            </a:r>
            <a:br>
              <a:rPr lang="en-US" sz="11453" dirty="0">
                <a:solidFill>
                  <a:schemeClr val="bg1"/>
                </a:solidFill>
                <a:latin typeface="Franklin Gothic Medium Cond" panose="020B0606030402020204" pitchFamily="34" charset="0"/>
              </a:rPr>
            </a:br>
            <a:r>
              <a:rPr lang="en-US" sz="11453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Replace This Text With Your Title</a:t>
            </a:r>
          </a:p>
        </p:txBody>
      </p:sp>
      <p:sp>
        <p:nvSpPr>
          <p:cNvPr id="4" name="Rectangle 265">
            <a:extLst>
              <a:ext uri="{FF2B5EF4-FFF2-40B4-BE49-F238E27FC236}">
                <a16:creationId xmlns:a16="http://schemas.microsoft.com/office/drawing/2014/main" id="{2F21D414-C7FF-4447-9E36-64D62326E5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2837" y="872837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34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34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6982692" y="34913455"/>
            <a:ext cx="24439418" cy="3491345"/>
          </a:xfrm>
          <a:prstGeom prst="rect">
            <a:avLst/>
          </a:prstGeom>
        </p:spPr>
        <p:txBody>
          <a:bodyPr lIns="174567" tIns="349135" rIns="174567" bIns="349135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John Smith, MD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; Jane Doe, PhD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; Frederick Jones, MD, PhD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University of Affiliation, 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Medical Center of Affiliation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1" y="5237018"/>
            <a:ext cx="38404799" cy="7855527"/>
          </a:xfrm>
          <a:prstGeom prst="rect">
            <a:avLst/>
          </a:prstGeom>
        </p:spPr>
        <p:txBody>
          <a:bodyPr lIns="872837" tIns="872837" rIns="872837" bIns="872837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13745" dirty="0">
                <a:solidFill>
                  <a:schemeClr val="tx2"/>
                </a:solidFill>
                <a:latin typeface="Franklin Gothic Medium Cond" panose="020B0606030402020204" pitchFamily="34" charset="0"/>
              </a:rPr>
              <a:t>State the key point or takeaway of your poster here.</a:t>
            </a:r>
          </a:p>
          <a:p>
            <a:pPr algn="ctr">
              <a:lnSpc>
                <a:spcPct val="95000"/>
              </a:lnSpc>
            </a:pPr>
            <a:r>
              <a:rPr lang="en-US" sz="13745" dirty="0">
                <a:solidFill>
                  <a:schemeClr val="tx2"/>
                </a:solidFill>
                <a:latin typeface="Franklin Gothic Medium Cond" panose="020B0606030402020204" pitchFamily="34" charset="0"/>
              </a:rPr>
              <a:t>Add descriptive visuals and supporting data below.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854D87-EDCB-4309-8767-8FF9008F7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6230" y="35383836"/>
            <a:ext cx="2269375" cy="22693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6C183CB-0BA4-48E0-9FE9-E34377ECDB6C}"/>
              </a:ext>
            </a:extLst>
          </p:cNvPr>
          <p:cNvSpPr txBox="1"/>
          <p:nvPr/>
        </p:nvSpPr>
        <p:spPr>
          <a:xfrm>
            <a:off x="35649673" y="37680774"/>
            <a:ext cx="2382488" cy="44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90">
                <a:solidFill>
                  <a:schemeClr val="bg1"/>
                </a:solidFill>
                <a:latin typeface="Franklin Gothic Book" panose="020B0503020102020204" pitchFamily="34" charset="0"/>
              </a:rPr>
              <a:t>Use your QR Code</a:t>
            </a:r>
            <a:endParaRPr lang="en-US" sz="229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610987" y="35983828"/>
            <a:ext cx="1675587" cy="1501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Name</a:t>
            </a:r>
          </a:p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Department</a:t>
            </a:r>
          </a:p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Email</a:t>
            </a:r>
          </a:p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0073576"/>
              </p:ext>
            </p:extLst>
          </p:nvPr>
        </p:nvGraphicFramePr>
        <p:xfrm>
          <a:off x="26476030" y="24484726"/>
          <a:ext cx="10910455" cy="923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63227"/>
              </p:ext>
            </p:extLst>
          </p:nvPr>
        </p:nvGraphicFramePr>
        <p:xfrm>
          <a:off x="26621506" y="14663649"/>
          <a:ext cx="10910452" cy="7970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613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727613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727613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727613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996317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Heading 1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/>
                        <a:t>Heading 2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/>
                        <a:t>Heading 3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/>
                        <a:t>Heading 4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E6E899-8137-40AD-8751-1ED52810A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041306"/>
              </p:ext>
            </p:extLst>
          </p:nvPr>
        </p:nvGraphicFramePr>
        <p:xfrm>
          <a:off x="11987504" y="14746371"/>
          <a:ext cx="14488526" cy="7970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0E132D-FDB1-4F2A-AD8E-86367649E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034505"/>
              </p:ext>
            </p:extLst>
          </p:nvPr>
        </p:nvGraphicFramePr>
        <p:xfrm>
          <a:off x="13238018" y="24484726"/>
          <a:ext cx="11783289" cy="9235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D5B34C3B-4E81-4254-A6E9-AE073D3FD8FB}"/>
              </a:ext>
            </a:extLst>
          </p:cNvPr>
          <p:cNvGrpSpPr/>
          <p:nvPr/>
        </p:nvGrpSpPr>
        <p:grpSpPr>
          <a:xfrm>
            <a:off x="610986" y="14663651"/>
            <a:ext cx="11172309" cy="19624557"/>
            <a:chOff x="387858" y="2372493"/>
            <a:chExt cx="3855896" cy="3757615"/>
          </a:xfrm>
        </p:grpSpPr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AFAAB76D-3C56-42D5-8973-B62697731FE1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2372493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INTRODUCTION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7" name="Title 1">
              <a:extLst>
                <a:ext uri="{FF2B5EF4-FFF2-40B4-BE49-F238E27FC236}">
                  <a16:creationId xmlns:a16="http://schemas.microsoft.com/office/drawing/2014/main" id="{8566C618-56B6-4F4D-AE56-8609E837C5A5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3375535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METHODS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9" name="Title 1">
              <a:extLst>
                <a:ext uri="{FF2B5EF4-FFF2-40B4-BE49-F238E27FC236}">
                  <a16:creationId xmlns:a16="http://schemas.microsoft.com/office/drawing/2014/main" id="{4094FBC4-7359-461D-8410-79C9627D3AD1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4378577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RESULTS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41" name="Title 1">
              <a:extLst>
                <a:ext uri="{FF2B5EF4-FFF2-40B4-BE49-F238E27FC236}">
                  <a16:creationId xmlns:a16="http://schemas.microsoft.com/office/drawing/2014/main" id="{C0FC4D61-58E3-44CB-B66B-5A58E08D069E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5361498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b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CONCLUSION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938D68E-FAC3-4901-A99C-29A6906B6BF5}"/>
              </a:ext>
            </a:extLst>
          </p:cNvPr>
          <p:cNvSpPr txBox="1"/>
          <p:nvPr/>
        </p:nvSpPr>
        <p:spPr>
          <a:xfrm>
            <a:off x="26476030" y="33720370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Figure 3. Description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31BF2EF-3D46-46B3-A8CF-CFD3B30EE0E7}"/>
              </a:ext>
            </a:extLst>
          </p:cNvPr>
          <p:cNvSpPr txBox="1"/>
          <p:nvPr/>
        </p:nvSpPr>
        <p:spPr>
          <a:xfrm>
            <a:off x="13238016" y="33711769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Figure 2. Description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52F047-1E9C-4A55-9CFA-DE108159DADE}"/>
              </a:ext>
            </a:extLst>
          </p:cNvPr>
          <p:cNvSpPr txBox="1"/>
          <p:nvPr/>
        </p:nvSpPr>
        <p:spPr>
          <a:xfrm>
            <a:off x="13238016" y="22745851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Figure 1. Description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C83BF79-ED41-467D-BC13-5B3C456552C1}"/>
              </a:ext>
            </a:extLst>
          </p:cNvPr>
          <p:cNvSpPr txBox="1"/>
          <p:nvPr/>
        </p:nvSpPr>
        <p:spPr>
          <a:xfrm>
            <a:off x="26621506" y="22722205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Table 1. Description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 sections monochro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3 sections yello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2116</TotalTime>
  <Words>272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Franklin Gothic Book</vt:lpstr>
      <vt:lpstr>Franklin Gothic Medium Cond</vt:lpstr>
      <vt:lpstr>3 sections</vt:lpstr>
      <vt:lpstr>2 sections</vt:lpstr>
      <vt:lpstr>1 section</vt:lpstr>
      <vt:lpstr>3 sections monochrome</vt:lpstr>
      <vt:lpstr>1_3 sections yellow</vt:lpstr>
      <vt:lpstr>Poster Template Provided By Genigraphics – 800.790.4001 Replace This Text With Your Title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JL-PC</dc:creator>
  <dc:description>Quality poster printing
www.genigraphics.com
1-800-790-4001</dc:description>
  <cp:lastModifiedBy>Christa</cp:lastModifiedBy>
  <cp:revision>71</cp:revision>
  <dcterms:created xsi:type="dcterms:W3CDTF">2019-10-25T19:49:05Z</dcterms:created>
  <dcterms:modified xsi:type="dcterms:W3CDTF">2022-06-07T19:26:43Z</dcterms:modified>
</cp:coreProperties>
</file>